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4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903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41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709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4171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09913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8339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1110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695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8839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9988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535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6065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3913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774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3020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402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8B41F-A88D-4D69-B855-3BB400FFC6A3}" type="datetimeFigureOut">
              <a:rPr lang="ru-RU" smtClean="0"/>
              <a:pPr/>
              <a:t>14.01.2025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AA6236-8086-49C6-987B-B716A6A340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337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167" y="2138596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Тема 2. Тема </a:t>
            </a:r>
            <a:r>
              <a:rPr lang="ru-RU" b="1" dirty="0"/>
              <a:t>Олимпийское движение: от Игр </a:t>
            </a:r>
            <a:r>
              <a:rPr lang="en-US" b="1" dirty="0"/>
              <a:t>II</a:t>
            </a:r>
            <a:r>
              <a:rPr lang="ru-RU" b="1" dirty="0"/>
              <a:t> до Игр Х</a:t>
            </a:r>
            <a:r>
              <a:rPr lang="en-US" b="1" dirty="0"/>
              <a:t>V</a:t>
            </a:r>
            <a:r>
              <a:rPr lang="ru-RU" b="1"/>
              <a:t> </a:t>
            </a:r>
            <a:r>
              <a:rPr lang="ru-RU" b="1" smtClean="0"/>
              <a:t>Олимпиады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490011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2393430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8. </a:t>
            </a:r>
            <a:r>
              <a:rPr lang="ru-RU" b="1" dirty="0"/>
              <a:t>Победы по количеству медалей раз за разом завоевывали хозяева.</a:t>
            </a:r>
          </a:p>
        </p:txBody>
      </p:sp>
    </p:spTree>
    <p:extLst>
      <p:ext uri="{BB962C8B-B14F-4D97-AF65-F5344CB8AC3E}">
        <p14:creationId xmlns="" xmlns:p14="http://schemas.microsoft.com/office/powerpoint/2010/main" val="4264606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4384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9. </a:t>
            </a:r>
            <a:r>
              <a:rPr lang="ru-RU" b="1" dirty="0"/>
              <a:t>От Игр к Играм уменьшается и число видов спорта, входящих в программу, и количество разыгрываемых комплектов медалей.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36445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528341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10. </a:t>
            </a:r>
            <a:r>
              <a:rPr lang="ru-RU" b="1" dirty="0"/>
              <a:t>Организация Игр была отличной.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06664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48337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Шведские спортсмены – отец и сын Оскар и Альфред Сваны завоевали 15 медалей. 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312589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0348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12. </a:t>
            </a:r>
            <a:r>
              <a:rPr lang="ru-RU" b="1" dirty="0"/>
              <a:t>В Играх Олимпиад могли принимать участие только спортсмены–профессионалы. </a:t>
            </a:r>
          </a:p>
        </p:txBody>
      </p:sp>
    </p:spTree>
    <p:extLst>
      <p:ext uri="{BB962C8B-B14F-4D97-AF65-F5344CB8AC3E}">
        <p14:creationId xmlns="" xmlns:p14="http://schemas.microsoft.com/office/powerpoint/2010/main" val="383989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МОК лишил званий олимпийских чемпионов и призеров тех спортсменов, которые скрывали, что они любители, а не профессионалы. </a:t>
            </a:r>
          </a:p>
        </p:txBody>
      </p:sp>
    </p:spTree>
    <p:extLst>
      <p:ext uri="{BB962C8B-B14F-4D97-AF65-F5344CB8AC3E}">
        <p14:creationId xmlns="" xmlns:p14="http://schemas.microsoft.com/office/powerpoint/2010/main" val="2976045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029" y="239342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14. </a:t>
            </a:r>
            <a:r>
              <a:rPr lang="ru-RU" b="1" dirty="0"/>
              <a:t>Россия стояла у истоков олимпийского движения, а генерал А.Д. </a:t>
            </a:r>
            <a:r>
              <a:rPr lang="ru-RU" b="1" dirty="0" err="1"/>
              <a:t>Бутовский</a:t>
            </a:r>
            <a:r>
              <a:rPr lang="ru-RU" b="1" dirty="0"/>
              <a:t> был избран одним из членов МОК.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96741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36344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15. Россия </a:t>
            </a:r>
            <a:r>
              <a:rPr lang="ru-RU" b="1" dirty="0"/>
              <a:t>не участвовала в Олимпийских играх 1896, 1900, 1904 гг. </a:t>
            </a:r>
          </a:p>
        </p:txBody>
      </p:sp>
    </p:spTree>
    <p:extLst>
      <p:ext uri="{BB962C8B-B14F-4D97-AF65-F5344CB8AC3E}">
        <p14:creationId xmlns="" xmlns:p14="http://schemas.microsoft.com/office/powerpoint/2010/main" val="359864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059" y="195871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Игры в 1940 и 1944 гг. не проводились, но номера Игр за ними сохранились.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67374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96" y="234845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17. </a:t>
            </a:r>
            <a:r>
              <a:rPr lang="ru-RU" b="1" dirty="0"/>
              <a:t>Героем Олимпийских игр в Берлине 1936 г. стал немецкий спортсмен Джесси </a:t>
            </a:r>
            <a:r>
              <a:rPr lang="ru-RU" b="1" dirty="0" err="1"/>
              <a:t>Оуэнс</a:t>
            </a:r>
            <a:r>
              <a:rPr lang="ru-RU" b="1" dirty="0"/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8407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9515"/>
          </a:xfrm>
        </p:spPr>
        <p:txBody>
          <a:bodyPr/>
          <a:lstStyle/>
          <a:p>
            <a:r>
              <a:rPr lang="ru-RU" b="1" dirty="0"/>
              <a:t>Содержание </a:t>
            </a:r>
            <a:r>
              <a:rPr lang="ru-RU" b="1" dirty="0" smtClean="0"/>
              <a:t>задания 1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5745" y="1454047"/>
            <a:ext cx="9112832" cy="458731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поиграть в игру «Верю – не верю», ответив на 20 вопросов.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Вы отвечаете на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вопросы, ставя галочку в колонках «Да» или «Нет» напротив номера вопроса в предоставленном </a:t>
            </a:r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бланке.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4246643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4845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18. </a:t>
            </a:r>
            <a:r>
              <a:rPr lang="ru-RU" b="1" dirty="0"/>
              <a:t>В преддверии Берлинских Игр (1936 г.) была введена традиция – от сконцентрированных лучей солнца зажигать огонь в Древней Олимпии.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12430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16" y="210861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19. </a:t>
            </a:r>
            <a:r>
              <a:rPr lang="ru-RU" b="1" dirty="0"/>
              <a:t>На первых Играх после Первой мировой войны в Антверпене в 1920 г. были реализованы идеи Кубертена в олимпийской символике. </a:t>
            </a:r>
          </a:p>
        </p:txBody>
      </p:sp>
    </p:spTree>
    <p:extLst>
      <p:ext uri="{BB962C8B-B14F-4D97-AF65-F5344CB8AC3E}">
        <p14:creationId xmlns="" xmlns:p14="http://schemas.microsoft.com/office/powerpoint/2010/main" val="292984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543332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20. Спортсмены БССР в составе национальной сборной СССР выступили на первых Играх после Великой Отечественной войны в 1948 г. в Лондоне.</a:t>
            </a:r>
          </a:p>
        </p:txBody>
      </p:sp>
    </p:spTree>
    <p:extLst>
      <p:ext uri="{BB962C8B-B14F-4D97-AF65-F5344CB8AC3E}">
        <p14:creationId xmlns="" xmlns:p14="http://schemas.microsoft.com/office/powerpoint/2010/main" val="3278329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Содержание задания </a:t>
            </a:r>
            <a:r>
              <a:rPr lang="ru-RU" b="1" dirty="0" smtClean="0"/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439057"/>
            <a:ext cx="9426036" cy="4602306"/>
          </a:xfrm>
        </p:spPr>
        <p:txBody>
          <a:bodyPr>
            <a:normAutofit/>
          </a:bodyPr>
          <a:lstStyle/>
          <a:p>
            <a:r>
              <a:rPr lang="ru-RU" sz="3200" spc="3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Вам </a:t>
            </a:r>
            <a:r>
              <a:rPr lang="ru-RU" sz="3200" spc="3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предлагается продолжить фразу</a:t>
            </a:r>
            <a:r>
              <a:rPr lang="ru-RU" sz="3200" spc="3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200" spc="3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0536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196" y="2108617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/>
              <a:t>Игры … Олимпиады (1900 г.) прошли в …, на родине … – в знак глубочайшего уважения к этому французу. </a:t>
            </a:r>
          </a:p>
        </p:txBody>
      </p:sp>
    </p:spTree>
    <p:extLst>
      <p:ext uri="{BB962C8B-B14F-4D97-AF65-F5344CB8AC3E}">
        <p14:creationId xmlns="" xmlns:p14="http://schemas.microsoft.com/office/powerpoint/2010/main" val="506886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7019" y="227350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2. На Играх в Швеции в 1912 г. специальную золотую медаль из рук шведского короля получил … уроженец …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2115876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68" y="216857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3. </a:t>
            </a:r>
            <a:r>
              <a:rPr lang="ru-RU" b="1" dirty="0"/>
              <a:t>Победы по количеству медалей на Играх до Первой мировой войны завоевывали …: в Афинах – …, в Париже – …</a:t>
            </a:r>
          </a:p>
        </p:txBody>
      </p:sp>
    </p:spTree>
    <p:extLst>
      <p:ext uri="{BB962C8B-B14F-4D97-AF65-F5344CB8AC3E}">
        <p14:creationId xmlns="" xmlns:p14="http://schemas.microsoft.com/office/powerpoint/2010/main" val="2978270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236" y="221354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4. </a:t>
            </a:r>
            <a:r>
              <a:rPr lang="ru-RU" b="1" dirty="0"/>
              <a:t>Устроители Игр в </a:t>
            </a:r>
            <a:r>
              <a:rPr lang="ru-RU" b="1" dirty="0" err="1"/>
              <a:t>Сент</a:t>
            </a:r>
            <a:r>
              <a:rPr lang="ru-RU" b="1" dirty="0"/>
              <a:t>–Луисе пытались организовать «… Олимпийские игры».</a:t>
            </a:r>
          </a:p>
        </p:txBody>
      </p:sp>
    </p:spTree>
    <p:extLst>
      <p:ext uri="{BB962C8B-B14F-4D97-AF65-F5344CB8AC3E}">
        <p14:creationId xmlns="" xmlns:p14="http://schemas.microsoft.com/office/powerpoint/2010/main" val="2156590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318479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5. </a:t>
            </a:r>
            <a:r>
              <a:rPr lang="ru-RU" b="1" dirty="0"/>
              <a:t>В первый состав МОК от России был избран </a:t>
            </a:r>
            <a:r>
              <a:rPr lang="ru-RU" b="1" dirty="0" smtClean="0"/>
              <a:t>генерал …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5311892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Фигурист … стал олимпийским чемпионом в виде спорта … на Играх в Лондоне в 1908 г.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00572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288498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 smtClean="0"/>
              <a:t>1. После </a:t>
            </a:r>
            <a:r>
              <a:rPr lang="ru-RU" b="1" dirty="0"/>
              <a:t>проведения Игр </a:t>
            </a:r>
            <a:r>
              <a:rPr lang="en-US" b="1" dirty="0"/>
              <a:t>I</a:t>
            </a:r>
            <a:r>
              <a:rPr lang="ru-RU" b="1" dirty="0"/>
              <a:t> Олимпиады греки предлагают навсегда оставить олимпийское соревнование в их стране. 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3794388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177" y="215358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ru-RU" b="1" dirty="0"/>
              <a:t>После Игр в городе … в 1908 г. для выявления талантливых спортсменов в России решили проводить 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010746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2285" y="1943725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8. Игры </a:t>
            </a:r>
            <a:r>
              <a:rPr lang="en-US" b="1" dirty="0"/>
              <a:t>VI</a:t>
            </a:r>
            <a:r>
              <a:rPr lang="ru-RU" b="1" dirty="0"/>
              <a:t> Олимпиады не состоялись из–за разразившейся …</a:t>
            </a:r>
          </a:p>
        </p:txBody>
      </p:sp>
    </p:spTree>
    <p:extLst>
      <p:ext uri="{BB962C8B-B14F-4D97-AF65-F5344CB8AC3E}">
        <p14:creationId xmlns="" xmlns:p14="http://schemas.microsoft.com/office/powerpoint/2010/main" val="15784564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147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9. На Олимпийских играх в Антверпене в 1920 г. впервые прозвучал олимпийский девиз: «…!»</a:t>
            </a:r>
          </a:p>
        </p:txBody>
      </p:sp>
    </p:spTree>
    <p:extLst>
      <p:ext uri="{BB962C8B-B14F-4D97-AF65-F5344CB8AC3E}">
        <p14:creationId xmlns="" xmlns:p14="http://schemas.microsoft.com/office/powerpoint/2010/main" val="802051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408419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10. </a:t>
            </a:r>
            <a:r>
              <a:rPr lang="ru-RU" b="1" dirty="0" smtClean="0"/>
              <a:t>В </a:t>
            </a:r>
            <a:r>
              <a:rPr lang="ru-RU" b="1" dirty="0" err="1"/>
              <a:t>Лос</a:t>
            </a:r>
            <a:r>
              <a:rPr lang="ru-RU" b="1" dirty="0"/>
              <a:t>–</a:t>
            </a:r>
            <a:r>
              <a:rPr lang="ru-RU" b="1" dirty="0" err="1"/>
              <a:t>Анджелесе</a:t>
            </a:r>
            <a:r>
              <a:rPr lang="ru-RU" b="1" dirty="0"/>
              <a:t> (это 1932 г.) впервые была построена … деревня.</a:t>
            </a:r>
          </a:p>
        </p:txBody>
      </p:sp>
    </p:spTree>
    <p:extLst>
      <p:ext uri="{BB962C8B-B14F-4D97-AF65-F5344CB8AC3E}">
        <p14:creationId xmlns="" xmlns:p14="http://schemas.microsoft.com/office/powerpoint/2010/main" val="24970640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24352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11. </a:t>
            </a:r>
            <a:r>
              <a:rPr lang="ru-RU" b="1" dirty="0"/>
              <a:t>На Берлинских Играх Х</a:t>
            </a:r>
            <a:r>
              <a:rPr lang="en-US" b="1" dirty="0"/>
              <a:t>I</a:t>
            </a:r>
            <a:r>
              <a:rPr lang="ru-RU" b="1" dirty="0"/>
              <a:t> Олимпиады (1936 г.) героем стал негритянский спортсмен …</a:t>
            </a:r>
          </a:p>
        </p:txBody>
      </p:sp>
    </p:spTree>
    <p:extLst>
      <p:ext uri="{BB962C8B-B14F-4D97-AF65-F5344CB8AC3E}">
        <p14:creationId xmlns="" xmlns:p14="http://schemas.microsoft.com/office/powerpoint/2010/main" val="15486723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225" y="2033665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dirty="0"/>
              <a:t>12. </a:t>
            </a:r>
            <a:r>
              <a:rPr lang="ru-RU" b="1" dirty="0"/>
              <a:t>На Играх в Антверпене прозвучала … клятва спортсменов.</a:t>
            </a:r>
          </a:p>
        </p:txBody>
      </p:sp>
    </p:spTree>
    <p:extLst>
      <p:ext uri="{BB962C8B-B14F-4D97-AF65-F5344CB8AC3E}">
        <p14:creationId xmlns="" xmlns:p14="http://schemas.microsoft.com/office/powerpoint/2010/main" val="31595975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7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13. </a:t>
            </a:r>
            <a:r>
              <a:rPr lang="ru-RU" b="1" dirty="0"/>
              <a:t>В преддверии Игр 1936 г. была введена традиция – зажигать огонь в … а затем … доставлять его на место очередных Игр.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993763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7098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14. </a:t>
            </a:r>
            <a:r>
              <a:rPr lang="ru-RU" b="1" dirty="0"/>
              <a:t>Выдающийся бегун из страны … завоевал … золотых медалей в виде спорта … на Играх </a:t>
            </a:r>
            <a:r>
              <a:rPr lang="en-US" b="1" dirty="0"/>
              <a:t>VII</a:t>
            </a:r>
            <a:r>
              <a:rPr lang="ru-RU" b="1" dirty="0"/>
              <a:t>, </a:t>
            </a:r>
            <a:r>
              <a:rPr lang="en-US" b="1" dirty="0"/>
              <a:t>VIII</a:t>
            </a:r>
            <a:r>
              <a:rPr lang="ru-RU" b="1" dirty="0"/>
              <a:t>, </a:t>
            </a:r>
            <a:r>
              <a:rPr lang="en-US" b="1" dirty="0"/>
              <a:t>I</a:t>
            </a:r>
            <a:r>
              <a:rPr lang="ru-RU" b="1" dirty="0"/>
              <a:t>Х Олимпиад.</a:t>
            </a:r>
          </a:p>
        </p:txBody>
      </p:sp>
    </p:spTree>
    <p:extLst>
      <p:ext uri="{BB962C8B-B14F-4D97-AF65-F5344CB8AC3E}">
        <p14:creationId xmlns="" xmlns:p14="http://schemas.microsoft.com/office/powerpoint/2010/main" val="23942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7118" y="22585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15. </a:t>
            </a:r>
            <a:r>
              <a:rPr lang="ru-RU" b="1" dirty="0"/>
              <a:t>Джесси </a:t>
            </a:r>
            <a:r>
              <a:rPr lang="ru-RU" b="1" dirty="0" err="1"/>
              <a:t>Оуэнс</a:t>
            </a:r>
            <a:r>
              <a:rPr lang="ru-RU" b="1" dirty="0"/>
              <a:t> выступал на Олимпийских играх в виде спорта … и завоевал … золотых медалей</a:t>
            </a:r>
          </a:p>
        </p:txBody>
      </p:sp>
    </p:spTree>
    <p:extLst>
      <p:ext uri="{BB962C8B-B14F-4D97-AF65-F5344CB8AC3E}">
        <p14:creationId xmlns="" xmlns:p14="http://schemas.microsoft.com/office/powerpoint/2010/main" val="23950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28849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16. </a:t>
            </a:r>
            <a:r>
              <a:rPr lang="ru-RU" b="1" dirty="0"/>
              <a:t>В 1913 и 1914 гг. в России прошли спортивные соревнования для отбора на Олимпийские игры – …</a:t>
            </a:r>
          </a:p>
        </p:txBody>
      </p:sp>
    </p:spTree>
    <p:extLst>
      <p:ext uri="{BB962C8B-B14F-4D97-AF65-F5344CB8AC3E}">
        <p14:creationId xmlns="" xmlns:p14="http://schemas.microsoft.com/office/powerpoint/2010/main" val="535448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13613"/>
            <a:ext cx="8596668" cy="214359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2. </a:t>
            </a:r>
            <a:r>
              <a:rPr lang="ru-RU" b="1" dirty="0"/>
              <a:t>Пьер де Кубертен поддержал идею греков о проведении всех последующих Олимпийский игр в Греции. </a:t>
            </a:r>
          </a:p>
        </p:txBody>
      </p:sp>
    </p:spTree>
    <p:extLst>
      <p:ext uri="{BB962C8B-B14F-4D97-AF65-F5344CB8AC3E}">
        <p14:creationId xmlns="" xmlns:p14="http://schemas.microsoft.com/office/powerpoint/2010/main" val="2411380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7" y="245339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17. </a:t>
            </a:r>
            <a:r>
              <a:rPr lang="ru-RU" b="1" dirty="0"/>
              <a:t>В 1924 г. </a:t>
            </a:r>
            <a:r>
              <a:rPr lang="ru-RU" b="1" dirty="0" err="1"/>
              <a:t>Кароль</a:t>
            </a:r>
            <a:r>
              <a:rPr lang="ru-RU" b="1" dirty="0"/>
              <a:t> </a:t>
            </a:r>
            <a:r>
              <a:rPr lang="ru-RU" b="1" dirty="0" err="1"/>
              <a:t>Руммель</a:t>
            </a:r>
            <a:r>
              <a:rPr lang="ru-RU" b="1" dirty="0"/>
              <a:t> – уроженец города … получил … олимпийскую медаль по … спорту в составе сборной 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80623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2127" y="245339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18. </a:t>
            </a:r>
            <a:r>
              <a:rPr lang="ru-RU" b="1" dirty="0"/>
              <a:t>Российский олимпийский комитет (РОК) был создан в … г.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1428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157" y="237844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3. </a:t>
            </a:r>
            <a:r>
              <a:rPr lang="ru-RU" sz="4000" b="1" dirty="0"/>
              <a:t>Первоначально при определении столицы Игр руководствовались правилом – «Каждые следующие Игры на новом континенте».</a:t>
            </a:r>
            <a:r>
              <a:rPr lang="ru-RU" dirty="0"/>
              <a:t/>
            </a:r>
            <a:br>
              <a:rPr lang="ru-RU" dirty="0"/>
            </a:b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709437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2186" y="2348459"/>
            <a:ext cx="8596668" cy="1320800"/>
          </a:xfrm>
        </p:spPr>
        <p:txBody>
          <a:bodyPr>
            <a:noAutofit/>
          </a:bodyPr>
          <a:lstStyle/>
          <a:p>
            <a:r>
              <a:rPr lang="ru-RU" b="1" dirty="0"/>
              <a:t>4. Игры </a:t>
            </a:r>
            <a:r>
              <a:rPr lang="en-US" b="1" dirty="0"/>
              <a:t>II</a:t>
            </a:r>
            <a:r>
              <a:rPr lang="ru-RU" b="1" dirty="0"/>
              <a:t> Олимпиады прошли в Париже потому, что там родился Кубертен.</a:t>
            </a:r>
          </a:p>
        </p:txBody>
      </p:sp>
    </p:spTree>
    <p:extLst>
      <p:ext uri="{BB962C8B-B14F-4D97-AF65-F5344CB8AC3E}">
        <p14:creationId xmlns="" xmlns:p14="http://schemas.microsoft.com/office/powerpoint/2010/main" val="3323651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36344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5. </a:t>
            </a:r>
            <a:r>
              <a:rPr lang="ru-RU" b="1" dirty="0"/>
              <a:t>Уроженец Гродно </a:t>
            </a:r>
            <a:r>
              <a:rPr lang="ru-RU" b="1" dirty="0" err="1"/>
              <a:t>Кароль</a:t>
            </a:r>
            <a:r>
              <a:rPr lang="ru-RU" b="1" dirty="0"/>
              <a:t> </a:t>
            </a:r>
            <a:r>
              <a:rPr lang="ru-RU" b="1" dirty="0" err="1"/>
              <a:t>Руммель</a:t>
            </a:r>
            <a:r>
              <a:rPr lang="ru-RU" b="1" dirty="0"/>
              <a:t> стал чемпионом на Играх в Швеции в 1912 г.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65333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246" y="219855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6. </a:t>
            </a:r>
            <a:r>
              <a:rPr lang="ru-RU" b="1" dirty="0"/>
              <a:t>Игры </a:t>
            </a:r>
            <a:r>
              <a:rPr lang="en-US" b="1" dirty="0"/>
              <a:t>VI</a:t>
            </a:r>
            <a:r>
              <a:rPr lang="ru-RU" b="1" dirty="0"/>
              <a:t> Олимпиады не состоялись.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6188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206" y="218356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7. </a:t>
            </a:r>
            <a:r>
              <a:rPr lang="ru-RU" b="1" dirty="0"/>
              <a:t>Количество стран–участниц и количество участников–спортсменов неуклонно росло.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3805981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216CB7EAD73364A8C08FF5BEECD6A59" ma:contentTypeVersion="0" ma:contentTypeDescription="Создание документа." ma:contentTypeScope="" ma:versionID="b693fa730db6f2d4e0692dd5da85b6a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1EAAA0-F973-4FA6-B31F-EFCA4A00BA7A}"/>
</file>

<file path=customXml/itemProps2.xml><?xml version="1.0" encoding="utf-8"?>
<ds:datastoreItem xmlns:ds="http://schemas.openxmlformats.org/officeDocument/2006/customXml" ds:itemID="{59BB0D4C-D068-457A-9220-4706FF061C51}"/>
</file>

<file path=customXml/itemProps3.xml><?xml version="1.0" encoding="utf-8"?>
<ds:datastoreItem xmlns:ds="http://schemas.openxmlformats.org/officeDocument/2006/customXml" ds:itemID="{CC747FE4-E602-4D02-BDFA-A91BCF63F84E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724</Words>
  <Application>Microsoft Office PowerPoint</Application>
  <PresentationFormat>Произвольный</PresentationFormat>
  <Paragraphs>44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Грань</vt:lpstr>
      <vt:lpstr>Тема 2. Тема Олимпийское движение: от Игр II до Игр ХV Олимпиады</vt:lpstr>
      <vt:lpstr>Содержание задания 1</vt:lpstr>
      <vt:lpstr>1. После проведения Игр I Олимпиады греки предлагают навсегда оставить олимпийское соревнование в их стране.  </vt:lpstr>
      <vt:lpstr>2. Пьер де Кубертен поддержал идею греков о проведении всех последующих Олимпийский игр в Греции. </vt:lpstr>
      <vt:lpstr>3. Первоначально при определении столицы Игр руководствовались правилом – «Каждые следующие Игры на новом континенте». </vt:lpstr>
      <vt:lpstr>4. Игры II Олимпиады прошли в Париже потому, что там родился Кубертен.</vt:lpstr>
      <vt:lpstr>5. Уроженец Гродно Кароль Руммель стал чемпионом на Играх в Швеции в 1912 г.  </vt:lpstr>
      <vt:lpstr>6. Игры VI Олимпиады не состоялись.  </vt:lpstr>
      <vt:lpstr>7. Количество стран–участниц и количество участников–спортсменов неуклонно росло. </vt:lpstr>
      <vt:lpstr>8. Победы по количеству медалей раз за разом завоевывали хозяева.</vt:lpstr>
      <vt:lpstr>9. От Игр к Играм уменьшается и число видов спорта, входящих в программу, и количество разыгрываемых комплектов медалей.  </vt:lpstr>
      <vt:lpstr>10. Организация Игр была отличной.   </vt:lpstr>
      <vt:lpstr>11. Шведские спортсмены – отец и сын Оскар и Альфред Сваны завоевали 15 медалей.  </vt:lpstr>
      <vt:lpstr>12. В Играх Олимпиад могли принимать участие только спортсмены–профессионалы. </vt:lpstr>
      <vt:lpstr>13. МОК лишил званий олимпийских чемпионов и призеров тех спортсменов, которые скрывали, что они любители, а не профессионалы. </vt:lpstr>
      <vt:lpstr>14. Россия стояла у истоков олимпийского движения, а генерал А.Д. Бутовский был избран одним из членов МОК.  </vt:lpstr>
      <vt:lpstr>15. Россия не участвовала в Олимпийских играх 1896, 1900, 1904 гг. </vt:lpstr>
      <vt:lpstr>16. Игры в 1940 и 1944 гг. не проводились, но номера Игр за ними сохранились.   </vt:lpstr>
      <vt:lpstr>17. Героем Олимпийских игр в Берлине 1936 г. стал немецкий спортсмен Джесси Оуэнс.  </vt:lpstr>
      <vt:lpstr>18. В преддверии Берлинских Игр (1936 г.) была введена традиция – от сконцентрированных лучей солнца зажигать огонь в Древней Олимпии.  </vt:lpstr>
      <vt:lpstr>19. На первых Играх после Первой мировой войны в Антверпене в 1920 г. были реализованы идеи Кубертена в олимпийской символике. </vt:lpstr>
      <vt:lpstr>20. Спортсмены БССР в составе национальной сборной СССР выступили на первых Играх после Великой Отечественной войны в 1948 г. в Лондоне.</vt:lpstr>
      <vt:lpstr>Содержание задания 2</vt:lpstr>
      <vt:lpstr>1. Игры … Олимпиады (1900 г.) прошли в …, на родине … – в знак глубочайшего уважения к этому французу. </vt:lpstr>
      <vt:lpstr>2. На Играх в Швеции в 1912 г. специальную золотую медаль из рук шведского короля получил … уроженец … </vt:lpstr>
      <vt:lpstr>3. Победы по количеству медалей на Играх до Первой мировой войны завоевывали …: в Афинах – …, в Париже – …</vt:lpstr>
      <vt:lpstr>4. Устроители Игр в Сент–Луисе пытались организовать «… Олимпийские игры».</vt:lpstr>
      <vt:lpstr>5. В первый состав МОК от России был избран генерал …</vt:lpstr>
      <vt:lpstr>6. Фигурист … стал олимпийским чемпионом в виде спорта … на Играх в Лондоне в 1908 г. </vt:lpstr>
      <vt:lpstr>7. После Игр в городе … в 1908 г. для выявления талантливых спортсменов в России решили проводить … </vt:lpstr>
      <vt:lpstr>8. Игры VI Олимпиады не состоялись из–за разразившейся …</vt:lpstr>
      <vt:lpstr>9. На Олимпийских играх в Антверпене в 1920 г. впервые прозвучал олимпийский девиз: «…!»</vt:lpstr>
      <vt:lpstr>10. В Лос–Анджелесе (это 1932 г.) впервые была построена … деревня.</vt:lpstr>
      <vt:lpstr>11. На Берлинских Играх ХI Олимпиады (1936 г.) героем стал негритянский спортсмен …</vt:lpstr>
      <vt:lpstr>12. На Играх в Антверпене прозвучала … клятва спортсменов.</vt:lpstr>
      <vt:lpstr>13. В преддверии Игр 1936 г. была введена традиция – зажигать огонь в … а затем … доставлять его на место очередных Игр. </vt:lpstr>
      <vt:lpstr>14. Выдающийся бегун из страны … завоевал … золотых медалей в виде спорта … на Играх VII, VIII, IХ Олимпиад.</vt:lpstr>
      <vt:lpstr>15. Джесси Оуэнс выступал на Олимпийских играх в виде спорта … и завоевал … золотых медалей</vt:lpstr>
      <vt:lpstr>16. В 1913 и 1914 гг. в России прошли спортивные соревнования для отбора на Олимпийские игры – …</vt:lpstr>
      <vt:lpstr>17. В 1924 г. Кароль Руммель – уроженец города … получил … олимпийскую медаль по … спорту в составе сборной … </vt:lpstr>
      <vt:lpstr>18. Российский олимпийский комитет (РОК) был создан в … г.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1.  Тема Олимпийские игры Древней Греции и возрождение Олимпийских игр</dc:title>
  <dc:creator>Sergej Ivanov</dc:creator>
  <cp:lastModifiedBy>user</cp:lastModifiedBy>
  <cp:revision>11</cp:revision>
  <dcterms:created xsi:type="dcterms:W3CDTF">2024-09-16T12:33:04Z</dcterms:created>
  <dcterms:modified xsi:type="dcterms:W3CDTF">2025-01-14T20:07:57Z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0x0101004216CB7EAD73364A8C08FF5BEECD6A59</vt:lpwstr>
  </property>
</Properties>
</file>