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2. Тема </a:t>
            </a:r>
            <a:r>
              <a:rPr lang="ru-RU" b="1" dirty="0"/>
              <a:t>Олимпийское движение: от Игр </a:t>
            </a:r>
            <a:r>
              <a:rPr lang="en-US" b="1" dirty="0"/>
              <a:t>II</a:t>
            </a:r>
            <a:r>
              <a:rPr lang="ru-RU" b="1" dirty="0"/>
              <a:t> до Игр Х</a:t>
            </a:r>
            <a:r>
              <a:rPr lang="en-US" b="1" dirty="0"/>
              <a:t>V</a:t>
            </a:r>
            <a:r>
              <a:rPr lang="ru-RU" b="1"/>
              <a:t> </a:t>
            </a:r>
            <a:r>
              <a:rPr lang="ru-RU" b="1" smtClean="0"/>
              <a:t>Олимпиады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Победы по количеству медалей раз за разом завоевывали хозяева.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От Игр к Играм уменьшается и число видов спорта, входящих в программу, и количество разыгрываемых комплектов медалей.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Организация Игр была отличной.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Шведские спортсмены – отец и сын Оскар и Альфред Сваны завоевали 15 медалей.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В Играх Олимпиад могли принимать участие только спортсмены–профессионалы. 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МОК лишил званий олимпийских чемпионов и призеров тех спортсменов, которые скрывали, что они любители, а не профессионалы. 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Россия стояла у истоков олимпийского движения, а генерал А.Д. </a:t>
            </a:r>
            <a:r>
              <a:rPr lang="ru-RU" b="1" dirty="0" err="1"/>
              <a:t>Бутовский</a:t>
            </a:r>
            <a:r>
              <a:rPr lang="ru-RU" b="1" dirty="0"/>
              <a:t> был избран одним из членов МОК.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Россия </a:t>
            </a:r>
            <a:r>
              <a:rPr lang="ru-RU" b="1" dirty="0"/>
              <a:t>не участвовала в Олимпийских играх 1896, 1900, 1904 гг. 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Игры в 1940 и 1944 гг. не проводились, но номера Игр за ними сохранились.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Героем Олимпийских игр в Берлине 1936 г. стал немецкий спортсмен Джесси </a:t>
            </a:r>
            <a:r>
              <a:rPr lang="ru-RU" b="1" dirty="0" err="1"/>
              <a:t>Оуэнс</a:t>
            </a:r>
            <a:r>
              <a:rPr lang="ru-RU" b="1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40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18. </a:t>
            </a:r>
            <a:r>
              <a:rPr lang="ru-RU" b="1" dirty="0"/>
              <a:t>В преддверии Берлинских Игр (1936 г.) была введена традиция – от сконцентрированных лучей солнца зажигать огонь в Древней Олимпии.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243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16" y="210861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19. </a:t>
            </a:r>
            <a:r>
              <a:rPr lang="ru-RU" b="1" dirty="0"/>
              <a:t>На первых Играх после Первой мировой войны в Антверпене в 1920 г. были реализованы идеи Кубертена в олимпийской символике. </a:t>
            </a:r>
          </a:p>
        </p:txBody>
      </p:sp>
    </p:spTree>
    <p:extLst>
      <p:ext uri="{BB962C8B-B14F-4D97-AF65-F5344CB8AC3E}">
        <p14:creationId xmlns="" xmlns:p14="http://schemas.microsoft.com/office/powerpoint/2010/main" val="29298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543332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20. Спортсмены БССР в составе национальной сборной СССР выступили на первых Играх после Великой Отечественной войны в 1948 г. в Лондоне.</a:t>
            </a:r>
          </a:p>
        </p:txBody>
      </p:sp>
    </p:spTree>
    <p:extLst>
      <p:ext uri="{BB962C8B-B14F-4D97-AF65-F5344CB8AC3E}">
        <p14:creationId xmlns="" xmlns:p14="http://schemas.microsoft.com/office/powerpoint/2010/main" val="32783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Игры … Олимпиады (1900 г.) прошли в …, на родине … – в знак глубочайшего уважения к этому французу. </a:t>
            </a: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На Играх в Швеции в 1912 г. специальную золотую медаль из рук шведского короля получил … уроженец …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Победы по количеству медалей на Играх до Первой мировой войны завоевывали …: в Афинах – …, в Париже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Устроители Игр в </a:t>
            </a:r>
            <a:r>
              <a:rPr lang="ru-RU" b="1" dirty="0" err="1"/>
              <a:t>Сент</a:t>
            </a:r>
            <a:r>
              <a:rPr lang="ru-RU" b="1" dirty="0"/>
              <a:t>–Луисе пытались организовать «… Олимпийские игры».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В первый состав МОК от России был избран </a:t>
            </a:r>
            <a:r>
              <a:rPr lang="ru-RU" b="1" dirty="0" smtClean="0"/>
              <a:t>генерал …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Фигурист … стал олимпийским чемпионом в виде спорта … на Играх в Лондоне в 1908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После </a:t>
            </a:r>
            <a:r>
              <a:rPr lang="ru-RU" b="1" dirty="0"/>
              <a:t>проведения Игр </a:t>
            </a:r>
            <a:r>
              <a:rPr lang="en-US" b="1" dirty="0"/>
              <a:t>I</a:t>
            </a:r>
            <a:r>
              <a:rPr lang="ru-RU" b="1" dirty="0"/>
              <a:t> Олимпиады греки предлагают навсегда оставить олимпийское соревнование в их стране.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После Игр в городе … в 1908 г. для выявления талантливых спортсменов в России решили проводить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Игры </a:t>
            </a:r>
            <a:r>
              <a:rPr lang="en-US" b="1" dirty="0"/>
              <a:t>VI</a:t>
            </a:r>
            <a:r>
              <a:rPr lang="ru-RU" b="1" dirty="0"/>
              <a:t> Олимпиады не состоялись из–за разразившейся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На Олимпийских играх в Антверпене в 1920 г. впервые прозвучал олимпийский девиз: «…!»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 smtClean="0"/>
              <a:t>В </a:t>
            </a:r>
            <a:r>
              <a:rPr lang="ru-RU" b="1" dirty="0" err="1"/>
              <a:t>Лос</a:t>
            </a:r>
            <a:r>
              <a:rPr lang="ru-RU" b="1" dirty="0"/>
              <a:t>–</a:t>
            </a:r>
            <a:r>
              <a:rPr lang="ru-RU" b="1" dirty="0" err="1"/>
              <a:t>Анджелесе</a:t>
            </a:r>
            <a:r>
              <a:rPr lang="ru-RU" b="1" dirty="0"/>
              <a:t> (это 1932 г.) впервые была построена … деревня.</a:t>
            </a:r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На Берлинских Играх Х</a:t>
            </a:r>
            <a:r>
              <a:rPr lang="en-US" b="1" dirty="0"/>
              <a:t>I</a:t>
            </a:r>
            <a:r>
              <a:rPr lang="ru-RU" b="1" dirty="0"/>
              <a:t> Олимпиады (1936 г.) героем стал негритянский спортсмен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На Играх в Антверпене прозвучала … клятва спортсменов.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В преддверии Игр 1936 г. была введена традиция – зажигать огонь в … а затем … доставлять его на место очередных Игр.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Выдающийся бегун из страны … завоевал … золотых медалей в виде спорта … на Играх </a:t>
            </a:r>
            <a:r>
              <a:rPr lang="en-US" b="1" dirty="0"/>
              <a:t>VII</a:t>
            </a:r>
            <a:r>
              <a:rPr lang="ru-RU" b="1" dirty="0"/>
              <a:t>, </a:t>
            </a:r>
            <a:r>
              <a:rPr lang="en-US" b="1" dirty="0"/>
              <a:t>VIII</a:t>
            </a:r>
            <a:r>
              <a:rPr lang="ru-RU" b="1" dirty="0"/>
              <a:t>, </a:t>
            </a:r>
            <a:r>
              <a:rPr lang="en-US" b="1" dirty="0"/>
              <a:t>I</a:t>
            </a:r>
            <a:r>
              <a:rPr lang="ru-RU" b="1" dirty="0"/>
              <a:t>Х Олимпиад.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Джесси </a:t>
            </a:r>
            <a:r>
              <a:rPr lang="ru-RU" b="1" dirty="0" err="1"/>
              <a:t>Оуэнс</a:t>
            </a:r>
            <a:r>
              <a:rPr lang="ru-RU" b="1" dirty="0"/>
              <a:t> выступал на Олимпийских играх в виде спорта … и завоевал … золотых медалей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В 1913 и 1914 гг. в России прошли спортивные соревнования для отбора на Олимпийские игры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Пьер де Кубертен поддержал идею греков о проведении всех последующих Олимпийский игр в Греции.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В 1924 г. </a:t>
            </a:r>
            <a:r>
              <a:rPr lang="ru-RU" b="1" dirty="0" err="1"/>
              <a:t>Кароль</a:t>
            </a:r>
            <a:r>
              <a:rPr lang="ru-RU" b="1" dirty="0"/>
              <a:t> </a:t>
            </a:r>
            <a:r>
              <a:rPr lang="ru-RU" b="1" dirty="0" err="1"/>
              <a:t>Руммель</a:t>
            </a:r>
            <a:r>
              <a:rPr lang="ru-RU" b="1" dirty="0"/>
              <a:t> – уроженец города … получил … олимпийскую медаль по … спорту в составе сборной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Российский олимпийский комитет (РОК) был создан в …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sz="4000" b="1" dirty="0"/>
              <a:t>Первоначально при определении столицы Игр руководствовались правилом – «Каждые следующие Игры на новом континенте».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4. Игры </a:t>
            </a:r>
            <a:r>
              <a:rPr lang="en-US" b="1" dirty="0"/>
              <a:t>II</a:t>
            </a:r>
            <a:r>
              <a:rPr lang="ru-RU" b="1" dirty="0"/>
              <a:t> Олимпиады прошли в Париже потому, что там родился Кубертен.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Уроженец Гродно </a:t>
            </a:r>
            <a:r>
              <a:rPr lang="ru-RU" b="1" dirty="0" err="1"/>
              <a:t>Кароль</a:t>
            </a:r>
            <a:r>
              <a:rPr lang="ru-RU" b="1" dirty="0"/>
              <a:t> </a:t>
            </a:r>
            <a:r>
              <a:rPr lang="ru-RU" b="1" dirty="0" err="1"/>
              <a:t>Руммель</a:t>
            </a:r>
            <a:r>
              <a:rPr lang="ru-RU" b="1" dirty="0"/>
              <a:t> стал чемпионом на Играх в Швеции в 1912 г.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6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Игры </a:t>
            </a:r>
            <a:r>
              <a:rPr lang="en-US" b="1" dirty="0"/>
              <a:t>VI</a:t>
            </a:r>
            <a:r>
              <a:rPr lang="ru-RU" b="1" dirty="0"/>
              <a:t> Олимпиады не состоялись.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Количество стран–участниц и количество участников–спортсменов неуклонно росло.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1EAAA0-F973-4FA6-B31F-EFCA4A00BA7A}"/>
</file>

<file path=customXml/itemProps2.xml><?xml version="1.0" encoding="utf-8"?>
<ds:datastoreItem xmlns:ds="http://schemas.openxmlformats.org/officeDocument/2006/customXml" ds:itemID="{59BB0D4C-D068-457A-9220-4706FF061C51}"/>
</file>

<file path=customXml/itemProps3.xml><?xml version="1.0" encoding="utf-8"?>
<ds:datastoreItem xmlns:ds="http://schemas.openxmlformats.org/officeDocument/2006/customXml" ds:itemID="{CC747FE4-E602-4D02-BDFA-A91BCF63F84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724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2. Тема Олимпийское движение: от Игр II до Игр ХV Олимпиады</vt:lpstr>
      <vt:lpstr>Содержание задания 1</vt:lpstr>
      <vt:lpstr>1. После проведения Игр I Олимпиады греки предлагают навсегда оставить олимпийское соревнование в их стране.  </vt:lpstr>
      <vt:lpstr>2. Пьер де Кубертен поддержал идею греков о проведении всех последующих Олимпийский игр в Греции. </vt:lpstr>
      <vt:lpstr>3. Первоначально при определении столицы Игр руководствовались правилом – «Каждые следующие Игры на новом континенте». </vt:lpstr>
      <vt:lpstr>4. Игры II Олимпиады прошли в Париже потому, что там родился Кубертен.</vt:lpstr>
      <vt:lpstr>5. Уроженец Гродно Кароль Руммель стал чемпионом на Играх в Швеции в 1912 г.  </vt:lpstr>
      <vt:lpstr>6. Игры VI Олимпиады не состоялись.  </vt:lpstr>
      <vt:lpstr>7. Количество стран–участниц и количество участников–спортсменов неуклонно росло. </vt:lpstr>
      <vt:lpstr>8. Победы по количеству медалей раз за разом завоевывали хозяева.</vt:lpstr>
      <vt:lpstr>9. От Игр к Играм уменьшается и число видов спорта, входящих в программу, и количество разыгрываемых комплектов медалей.  </vt:lpstr>
      <vt:lpstr>10. Организация Игр была отличной.   </vt:lpstr>
      <vt:lpstr>11. Шведские спортсмены – отец и сын Оскар и Альфред Сваны завоевали 15 медалей.  </vt:lpstr>
      <vt:lpstr>12. В Играх Олимпиад могли принимать участие только спортсмены–профессионалы. </vt:lpstr>
      <vt:lpstr>13. МОК лишил званий олимпийских чемпионов и призеров тех спортсменов, которые скрывали, что они любители, а не профессионалы. </vt:lpstr>
      <vt:lpstr>14. Россия стояла у истоков олимпийского движения, а генерал А.Д. Бутовский был избран одним из членов МОК.  </vt:lpstr>
      <vt:lpstr>15. Россия не участвовала в Олимпийских играх 1896, 1900, 1904 гг. </vt:lpstr>
      <vt:lpstr>16. Игры в 1940 и 1944 гг. не проводились, но номера Игр за ними сохранились.   </vt:lpstr>
      <vt:lpstr>17. Героем Олимпийских игр в Берлине 1936 г. стал немецкий спортсмен Джесси Оуэнс.  </vt:lpstr>
      <vt:lpstr>18. В преддверии Берлинских Игр (1936 г.) была введена традиция – от сконцентрированных лучей солнца зажигать огонь в Древней Олимпии.  </vt:lpstr>
      <vt:lpstr>19. На первых Играх после Первой мировой войны в Антверпене в 1920 г. были реализованы идеи Кубертена в олимпийской символике. </vt:lpstr>
      <vt:lpstr>20. Спортсмены БССР в составе национальной сборной СССР выступили на первых Играх после Великой Отечественной войны в 1948 г. в Лондоне.</vt:lpstr>
      <vt:lpstr>Содержание задания 2</vt:lpstr>
      <vt:lpstr>1. Игры … Олимпиады (1900 г.) прошли в …, на родине … – в знак глубочайшего уважения к этому французу. </vt:lpstr>
      <vt:lpstr>2. На Играх в Швеции в 1912 г. специальную золотую медаль из рук шведского короля получил … уроженец … </vt:lpstr>
      <vt:lpstr>3. Победы по количеству медалей на Играх до Первой мировой войны завоевывали …: в Афинах – …, в Париже – …</vt:lpstr>
      <vt:lpstr>4. Устроители Игр в Сент–Луисе пытались организовать «… Олимпийские игры».</vt:lpstr>
      <vt:lpstr>5. В первый состав МОК от России был избран генерал …</vt:lpstr>
      <vt:lpstr>6. Фигурист … стал олимпийским чемпионом в виде спорта … на Играх в Лондоне в 1908 г. </vt:lpstr>
      <vt:lpstr>7. После Игр в городе … в 1908 г. для выявления талантливых спортсменов в России решили проводить … </vt:lpstr>
      <vt:lpstr>8. Игры VI Олимпиады не состоялись из–за разразившейся …</vt:lpstr>
      <vt:lpstr>9. На Олимпийских играх в Антверпене в 1920 г. впервые прозвучал олимпийский девиз: «…!»</vt:lpstr>
      <vt:lpstr>10. В Лос–Анджелесе (это 1932 г.) впервые была построена … деревня.</vt:lpstr>
      <vt:lpstr>11. На Берлинских Играх ХI Олимпиады (1936 г.) героем стал негритянский спортсмен …</vt:lpstr>
      <vt:lpstr>12. На Играх в Антверпене прозвучала … клятва спортсменов.</vt:lpstr>
      <vt:lpstr>13. В преддверии Игр 1936 г. была введена традиция – зажигать огонь в … а затем … доставлять его на место очередных Игр. </vt:lpstr>
      <vt:lpstr>14. Выдающийся бегун из страны … завоевал … золотых медалей в виде спорта … на Играх VII, VIII, IХ Олимпиад.</vt:lpstr>
      <vt:lpstr>15. Джесси Оуэнс выступал на Олимпийских играх в виде спорта … и завоевал … золотых медалей</vt:lpstr>
      <vt:lpstr>16. В 1913 и 1914 гг. в России прошли спортивные соревнования для отбора на Олимпийские игры – …</vt:lpstr>
      <vt:lpstr>17. В 1924 г. Кароль Руммель – уроженец города … получил … олимпийскую медаль по … спорту в составе сборной … </vt:lpstr>
      <vt:lpstr>18. Российский олимпийский комитет (РОК) был создан в … г.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11</cp:revision>
  <dcterms:created xsi:type="dcterms:W3CDTF">2024-09-16T12:33:04Z</dcterms:created>
  <dcterms:modified xsi:type="dcterms:W3CDTF">2025-01-14T20:07:57Z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